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notesMasterIdLst>
    <p:notesMasterId r:id="rId3"/>
  </p:notesMasterIdLst>
  <p:handoutMasterIdLst>
    <p:handoutMasterId r:id="rId4"/>
  </p:handoutMasterIdLst>
  <p:sldIdLst>
    <p:sldId id="1058" r:id="rId2"/>
  </p:sldIdLst>
  <p:sldSz cx="9601200" cy="6858000"/>
  <p:notesSz cx="9388475" cy="7102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9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89570" algn="l" rtl="0" eaLnBrk="0" fontAlgn="base" hangingPunct="0">
      <a:spcBef>
        <a:spcPct val="0"/>
      </a:spcBef>
      <a:spcAft>
        <a:spcPct val="0"/>
      </a:spcAft>
      <a:defRPr sz="149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79140" algn="l" rtl="0" eaLnBrk="0" fontAlgn="base" hangingPunct="0">
      <a:spcBef>
        <a:spcPct val="0"/>
      </a:spcBef>
      <a:spcAft>
        <a:spcPct val="0"/>
      </a:spcAft>
      <a:defRPr sz="149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468709" algn="l" rtl="0" eaLnBrk="0" fontAlgn="base" hangingPunct="0">
      <a:spcBef>
        <a:spcPct val="0"/>
      </a:spcBef>
      <a:spcAft>
        <a:spcPct val="0"/>
      </a:spcAft>
      <a:defRPr sz="149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958279" algn="l" rtl="0" eaLnBrk="0" fontAlgn="base" hangingPunct="0">
      <a:spcBef>
        <a:spcPct val="0"/>
      </a:spcBef>
      <a:spcAft>
        <a:spcPct val="0"/>
      </a:spcAft>
      <a:defRPr sz="149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447849" algn="l" defTabSz="979140" rtl="0" eaLnBrk="1" latinLnBrk="0" hangingPunct="1">
      <a:defRPr sz="149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937419" algn="l" defTabSz="979140" rtl="0" eaLnBrk="1" latinLnBrk="0" hangingPunct="1">
      <a:defRPr sz="149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426988" algn="l" defTabSz="979140" rtl="0" eaLnBrk="1" latinLnBrk="0" hangingPunct="1">
      <a:defRPr sz="149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916558" algn="l" defTabSz="979140" rtl="0" eaLnBrk="1" latinLnBrk="0" hangingPunct="1">
      <a:defRPr sz="149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ctor Vaccaro" initials="VV" lastIdx="2" clrIdx="0">
    <p:extLst>
      <p:ext uri="{19B8F6BF-5375-455C-9EA6-DF929625EA0E}">
        <p15:presenceInfo xmlns:p15="http://schemas.microsoft.com/office/powerpoint/2012/main" userId="0a1abe3a560e49ad" providerId="Windows Live"/>
      </p:ext>
    </p:extLst>
  </p:cmAuthor>
  <p:cmAuthor id="2" name="Vic Vaccaro" initials="VV" lastIdx="1" clrIdx="1">
    <p:extLst>
      <p:ext uri="{19B8F6BF-5375-455C-9EA6-DF929625EA0E}">
        <p15:presenceInfo xmlns:p15="http://schemas.microsoft.com/office/powerpoint/2012/main" userId="bd9e65894c3d181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  <a:srgbClr val="FF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5" autoAdjust="0"/>
    <p:restoredTop sz="93842" autoAdjust="0"/>
  </p:normalViewPr>
  <p:slideViewPr>
    <p:cSldViewPr>
      <p:cViewPr varScale="1">
        <p:scale>
          <a:sx n="63" d="100"/>
          <a:sy n="63" d="100"/>
        </p:scale>
        <p:origin x="1224" y="40"/>
      </p:cViewPr>
      <p:guideLst>
        <p:guide orient="horz" pos="2160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2064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devore43@outlook.com" userId="7a38319afc03a377" providerId="LiveId" clId="{3310816C-0BE8-4B34-BD1C-61B1A60D34FF}"/>
    <pc:docChg chg="undo custSel modSld">
      <pc:chgData name="drdevore43@outlook.com" userId="7a38319afc03a377" providerId="LiveId" clId="{3310816C-0BE8-4B34-BD1C-61B1A60D34FF}" dt="2023-05-07T02:08:04.522" v="813" actId="20577"/>
      <pc:docMkLst>
        <pc:docMk/>
      </pc:docMkLst>
      <pc:sldChg chg="modSp mod">
        <pc:chgData name="drdevore43@outlook.com" userId="7a38319afc03a377" providerId="LiveId" clId="{3310816C-0BE8-4B34-BD1C-61B1A60D34FF}" dt="2023-05-07T02:08:04.522" v="813" actId="20577"/>
        <pc:sldMkLst>
          <pc:docMk/>
          <pc:sldMk cId="2676089423" sldId="1058"/>
        </pc:sldMkLst>
        <pc:spChg chg="mod">
          <ac:chgData name="drdevore43@outlook.com" userId="7a38319afc03a377" providerId="LiveId" clId="{3310816C-0BE8-4B34-BD1C-61B1A60D34FF}" dt="2023-05-07T02:08:04.522" v="813" actId="20577"/>
          <ac:spMkLst>
            <pc:docMk/>
            <pc:sldMk cId="2676089423" sldId="1058"/>
            <ac:spMk id="5" creationId="{99C50639-3EBD-A5CF-AAE2-EF9EA295219E}"/>
          </ac:spMkLst>
        </pc:spChg>
      </pc:sldChg>
    </pc:docChg>
  </pc:docChgLst>
  <pc:docChgLst>
    <pc:chgData name="drdevore43@outlook.com" userId="7a38319afc03a377" providerId="LiveId" clId="{AD0E5A87-7853-4099-A10F-76EFA0B3DF52}"/>
    <pc:docChg chg="custSel modSld">
      <pc:chgData name="drdevore43@outlook.com" userId="7a38319afc03a377" providerId="LiveId" clId="{AD0E5A87-7853-4099-A10F-76EFA0B3DF52}" dt="2023-09-03T23:51:11.139" v="1953" actId="20577"/>
      <pc:docMkLst>
        <pc:docMk/>
      </pc:docMkLst>
      <pc:sldChg chg="modSp mod">
        <pc:chgData name="drdevore43@outlook.com" userId="7a38319afc03a377" providerId="LiveId" clId="{AD0E5A87-7853-4099-A10F-76EFA0B3DF52}" dt="2023-09-03T23:51:11.139" v="1953" actId="20577"/>
        <pc:sldMkLst>
          <pc:docMk/>
          <pc:sldMk cId="2676089423" sldId="1058"/>
        </pc:sldMkLst>
        <pc:spChg chg="mod">
          <ac:chgData name="drdevore43@outlook.com" userId="7a38319afc03a377" providerId="LiveId" clId="{AD0E5A87-7853-4099-A10F-76EFA0B3DF52}" dt="2023-09-03T20:33:56.393" v="1548" actId="5793"/>
          <ac:spMkLst>
            <pc:docMk/>
            <pc:sldMk cId="2676089423" sldId="1058"/>
            <ac:spMk id="3" creationId="{41B014F3-AF42-D757-49DF-D023A10FFFC3}"/>
          </ac:spMkLst>
        </pc:spChg>
        <pc:spChg chg="mod">
          <ac:chgData name="drdevore43@outlook.com" userId="7a38319afc03a377" providerId="LiveId" clId="{AD0E5A87-7853-4099-A10F-76EFA0B3DF52}" dt="2023-09-03T23:51:11.139" v="1953" actId="20577"/>
          <ac:spMkLst>
            <pc:docMk/>
            <pc:sldMk cId="2676089423" sldId="1058"/>
            <ac:spMk id="5" creationId="{99C50639-3EBD-A5CF-AAE2-EF9EA295219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3820A0-B100-4D22-BCFA-F14E1D72FC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8339" cy="356768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4157AA-0A60-48C0-AAE2-AA7140C402B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8506" y="0"/>
            <a:ext cx="4068339" cy="356768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9017C84-2BB8-4F36-82B8-994544178402}" type="datetimeFigureOut">
              <a:rPr lang="en-US" smtClean="0"/>
              <a:t>9/3/2023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7BB656-1AA2-42F5-A9FE-64FFC78B18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745709"/>
            <a:ext cx="4068339" cy="356767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79EFE-73A9-4ED7-AB5F-18DF11EB814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8506" y="6745709"/>
            <a:ext cx="4068339" cy="356767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0228634-28EA-4F3A-9E55-0E5745B62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299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68339" cy="355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17963" y="0"/>
            <a:ext cx="4068339" cy="355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32100" y="533400"/>
            <a:ext cx="3724275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190645" y="2367492"/>
            <a:ext cx="7195658" cy="4202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6119"/>
            <a:ext cx="4068339" cy="355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17963" y="6746119"/>
            <a:ext cx="4068339" cy="355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151EA75-BB07-4FFD-82E8-50CFF1D092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85" kern="1200">
        <a:solidFill>
          <a:schemeClr val="tx1"/>
        </a:solidFill>
        <a:latin typeface="Arial" charset="0"/>
        <a:ea typeface="+mn-ea"/>
        <a:cs typeface="Arial" charset="0"/>
      </a:defRPr>
    </a:lvl1pPr>
    <a:lvl2pPr marL="489570" algn="l" rtl="0" eaLnBrk="0" fontAlgn="base" hangingPunct="0">
      <a:spcBef>
        <a:spcPct val="30000"/>
      </a:spcBef>
      <a:spcAft>
        <a:spcPct val="0"/>
      </a:spcAft>
      <a:defRPr sz="1285" kern="1200">
        <a:solidFill>
          <a:schemeClr val="tx1"/>
        </a:solidFill>
        <a:latin typeface="Arial" charset="0"/>
        <a:ea typeface="+mn-ea"/>
        <a:cs typeface="Arial" charset="0"/>
      </a:defRPr>
    </a:lvl2pPr>
    <a:lvl3pPr marL="979140" algn="l" rtl="0" eaLnBrk="0" fontAlgn="base" hangingPunct="0">
      <a:spcBef>
        <a:spcPct val="30000"/>
      </a:spcBef>
      <a:spcAft>
        <a:spcPct val="0"/>
      </a:spcAft>
      <a:defRPr sz="1285" kern="1200">
        <a:solidFill>
          <a:schemeClr val="tx1"/>
        </a:solidFill>
        <a:latin typeface="Arial" charset="0"/>
        <a:ea typeface="+mn-ea"/>
        <a:cs typeface="Arial" charset="0"/>
      </a:defRPr>
    </a:lvl3pPr>
    <a:lvl4pPr marL="1468709" algn="l" rtl="0" eaLnBrk="0" fontAlgn="base" hangingPunct="0">
      <a:spcBef>
        <a:spcPct val="30000"/>
      </a:spcBef>
      <a:spcAft>
        <a:spcPct val="0"/>
      </a:spcAft>
      <a:defRPr sz="1285" kern="1200">
        <a:solidFill>
          <a:schemeClr val="tx1"/>
        </a:solidFill>
        <a:latin typeface="Arial" charset="0"/>
        <a:ea typeface="+mn-ea"/>
        <a:cs typeface="Arial" charset="0"/>
      </a:defRPr>
    </a:lvl4pPr>
    <a:lvl5pPr marL="1958279" algn="l" rtl="0" eaLnBrk="0" fontAlgn="base" hangingPunct="0">
      <a:spcBef>
        <a:spcPct val="30000"/>
      </a:spcBef>
      <a:spcAft>
        <a:spcPct val="0"/>
      </a:spcAft>
      <a:defRPr sz="1285" kern="1200">
        <a:solidFill>
          <a:schemeClr val="tx1"/>
        </a:solidFill>
        <a:latin typeface="Arial" charset="0"/>
        <a:ea typeface="+mn-ea"/>
        <a:cs typeface="Arial" charset="0"/>
      </a:defRPr>
    </a:lvl5pPr>
    <a:lvl6pPr marL="2447849" algn="l" defTabSz="979140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6pPr>
    <a:lvl7pPr marL="2937419" algn="l" defTabSz="979140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7pPr>
    <a:lvl8pPr marL="3426988" algn="l" defTabSz="979140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8pPr>
    <a:lvl9pPr marL="3916558" algn="l" defTabSz="979140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601200" cy="1295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1300317"/>
            <a:ext cx="6720840" cy="5284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6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32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8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64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80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96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13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29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" y="6400800"/>
            <a:ext cx="891540" cy="320675"/>
          </a:xfrm>
        </p:spPr>
        <p:txBody>
          <a:bodyPr/>
          <a:lstStyle/>
          <a:p>
            <a:pPr>
              <a:defRPr/>
            </a:pPr>
            <a:fld id="{A4757D94-7412-4CAA-ADF9-7CEE0F86F3A8}" type="datetimeFigureOut">
              <a:rPr lang="en-US" smtClean="0"/>
              <a:pPr>
                <a:defRPr/>
              </a:pPr>
              <a:t>9/3/2023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273051"/>
            <a:ext cx="3158729" cy="1162050"/>
          </a:xfrm>
        </p:spPr>
        <p:txBody>
          <a:bodyPr anchor="b"/>
          <a:lstStyle>
            <a:lvl1pPr algn="l">
              <a:defRPr sz="182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73051"/>
            <a:ext cx="5367338" cy="5853113"/>
          </a:xfrm>
        </p:spPr>
        <p:txBody>
          <a:bodyPr/>
          <a:lstStyle>
            <a:lvl1pPr>
              <a:defRPr sz="2913"/>
            </a:lvl1pPr>
            <a:lvl2pPr>
              <a:defRPr sz="2549"/>
            </a:lvl2pPr>
            <a:lvl3pPr>
              <a:defRPr sz="2184"/>
            </a:lvl3pPr>
            <a:lvl4pPr>
              <a:defRPr sz="1820"/>
            </a:lvl4pPr>
            <a:lvl5pPr>
              <a:defRPr sz="1820"/>
            </a:lvl5pPr>
            <a:lvl6pPr>
              <a:defRPr sz="1820"/>
            </a:lvl6pPr>
            <a:lvl7pPr>
              <a:defRPr sz="1820"/>
            </a:lvl7pPr>
            <a:lvl8pPr>
              <a:defRPr sz="1820"/>
            </a:lvl8pPr>
            <a:lvl9pPr>
              <a:defRPr sz="18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1435100"/>
            <a:ext cx="3158729" cy="4691063"/>
          </a:xfrm>
        </p:spPr>
        <p:txBody>
          <a:bodyPr/>
          <a:lstStyle>
            <a:lvl1pPr marL="0" indent="0">
              <a:buNone/>
              <a:defRPr sz="1274"/>
            </a:lvl1pPr>
            <a:lvl2pPr marL="416143" indent="0">
              <a:buNone/>
              <a:defRPr sz="1092"/>
            </a:lvl2pPr>
            <a:lvl3pPr marL="832287" indent="0">
              <a:buNone/>
              <a:defRPr sz="910"/>
            </a:lvl3pPr>
            <a:lvl4pPr marL="1248430" indent="0">
              <a:buNone/>
              <a:defRPr sz="819"/>
            </a:lvl4pPr>
            <a:lvl5pPr marL="1664574" indent="0">
              <a:buNone/>
              <a:defRPr sz="819"/>
            </a:lvl5pPr>
            <a:lvl6pPr marL="2080717" indent="0">
              <a:buNone/>
              <a:defRPr sz="819"/>
            </a:lvl6pPr>
            <a:lvl7pPr marL="2496861" indent="0">
              <a:buNone/>
              <a:defRPr sz="819"/>
            </a:lvl7pPr>
            <a:lvl8pPr marL="2913004" indent="0">
              <a:buNone/>
              <a:defRPr sz="819"/>
            </a:lvl8pPr>
            <a:lvl9pPr marL="3329148" indent="0">
              <a:buNone/>
              <a:defRPr sz="81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1A5D12-55A9-4CF4-82F9-5A834E1EFF4B}" type="datetimeFigureOut">
              <a:rPr lang="en-US" smtClean="0"/>
              <a:pPr>
                <a:defRPr/>
              </a:pPr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32DFD-D1F9-4329-B432-64AAAB036DA8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4800600"/>
            <a:ext cx="5760720" cy="566738"/>
          </a:xfrm>
        </p:spPr>
        <p:txBody>
          <a:bodyPr anchor="b"/>
          <a:lstStyle>
            <a:lvl1pPr algn="l">
              <a:defRPr sz="182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12775"/>
            <a:ext cx="5760720" cy="4114800"/>
          </a:xfrm>
        </p:spPr>
        <p:txBody>
          <a:bodyPr/>
          <a:lstStyle>
            <a:lvl1pPr marL="0" indent="0">
              <a:buNone/>
              <a:defRPr sz="2913"/>
            </a:lvl1pPr>
            <a:lvl2pPr marL="416143" indent="0">
              <a:buNone/>
              <a:defRPr sz="2549"/>
            </a:lvl2pPr>
            <a:lvl3pPr marL="832287" indent="0">
              <a:buNone/>
              <a:defRPr sz="2184"/>
            </a:lvl3pPr>
            <a:lvl4pPr marL="1248430" indent="0">
              <a:buNone/>
              <a:defRPr sz="1820"/>
            </a:lvl4pPr>
            <a:lvl5pPr marL="1664574" indent="0">
              <a:buNone/>
              <a:defRPr sz="1820"/>
            </a:lvl5pPr>
            <a:lvl6pPr marL="2080717" indent="0">
              <a:buNone/>
              <a:defRPr sz="1820"/>
            </a:lvl6pPr>
            <a:lvl7pPr marL="2496861" indent="0">
              <a:buNone/>
              <a:defRPr sz="1820"/>
            </a:lvl7pPr>
            <a:lvl8pPr marL="2913004" indent="0">
              <a:buNone/>
              <a:defRPr sz="1820"/>
            </a:lvl8pPr>
            <a:lvl9pPr marL="3329148" indent="0">
              <a:buNone/>
              <a:defRPr sz="182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367338"/>
            <a:ext cx="5760720" cy="804862"/>
          </a:xfrm>
        </p:spPr>
        <p:txBody>
          <a:bodyPr/>
          <a:lstStyle>
            <a:lvl1pPr marL="0" indent="0">
              <a:buNone/>
              <a:defRPr sz="1274"/>
            </a:lvl1pPr>
            <a:lvl2pPr marL="416143" indent="0">
              <a:buNone/>
              <a:defRPr sz="1092"/>
            </a:lvl2pPr>
            <a:lvl3pPr marL="832287" indent="0">
              <a:buNone/>
              <a:defRPr sz="910"/>
            </a:lvl3pPr>
            <a:lvl4pPr marL="1248430" indent="0">
              <a:buNone/>
              <a:defRPr sz="819"/>
            </a:lvl4pPr>
            <a:lvl5pPr marL="1664574" indent="0">
              <a:buNone/>
              <a:defRPr sz="819"/>
            </a:lvl5pPr>
            <a:lvl6pPr marL="2080717" indent="0">
              <a:buNone/>
              <a:defRPr sz="819"/>
            </a:lvl6pPr>
            <a:lvl7pPr marL="2496861" indent="0">
              <a:buNone/>
              <a:defRPr sz="819"/>
            </a:lvl7pPr>
            <a:lvl8pPr marL="2913004" indent="0">
              <a:buNone/>
              <a:defRPr sz="819"/>
            </a:lvl8pPr>
            <a:lvl9pPr marL="3329148" indent="0">
              <a:buNone/>
              <a:defRPr sz="81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9B50DD-6D5C-4A80-BCB7-AEB831391AAF}" type="datetimeFigureOut">
              <a:rPr lang="en-US" smtClean="0"/>
              <a:pPr>
                <a:defRPr/>
              </a:pPr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E1E70-8B9D-43AC-9C62-DF5656055E6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15A082-6FD9-4D0A-8E9D-9EF2BF1163DB}" type="datetimeFigureOut">
              <a:rPr lang="en-US" smtClean="0"/>
              <a:pPr>
                <a:defRPr/>
              </a:pPr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3AD3-0B2A-4704-A3E0-53EED76BEA7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274638"/>
            <a:ext cx="216027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274638"/>
            <a:ext cx="632079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FF778A-B8B3-4791-ABA1-1D1D48AED702}" type="datetimeFigureOut">
              <a:rPr lang="en-US" smtClean="0"/>
              <a:pPr>
                <a:defRPr/>
              </a:pPr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F5C8-10E8-4649-B496-5CE4D349AB2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6012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295400"/>
            <a:ext cx="7848600" cy="518159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F6C3DA-E9AB-471C-85E0-829183A0EFE6}" type="datetimeFigureOut">
              <a:rPr lang="en-US" smtClean="0"/>
              <a:pPr>
                <a:defRPr/>
              </a:pPr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6EEE-6043-4C30-AA0A-295EAB8651B6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3F4DD-DB54-48A7-B27E-636B0ECCE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15FCFB-1DF4-4BCC-BB15-725A5DD66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D7312B-CC3F-479C-860B-A1082D1529F6}" type="datetimeFigureOut">
              <a:rPr lang="en-US" smtClean="0"/>
              <a:pPr>
                <a:defRPr/>
              </a:pPr>
              <a:t>9/3/2023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359BD-F2AC-409B-B5D2-8963EA923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8A82B9-EA08-4F79-B7A8-3BB60D42A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41DD-9780-46A9-AA4B-DB8E85B35AEE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5475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C8756-BA69-4AA9-9A15-BA14F6050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5A931F-5596-4003-B2FE-7E9750939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D7312B-CC3F-479C-860B-A1082D1529F6}" type="datetimeFigureOut">
              <a:rPr lang="en-US" smtClean="0"/>
              <a:pPr>
                <a:defRPr/>
              </a:pPr>
              <a:t>9/3/2023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F4E6C2-01C0-4A83-B824-9AB03D9D1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5996C7-9D55-49BA-92DA-5B24CFC87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41DD-9780-46A9-AA4B-DB8E85B35AEE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56084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406901"/>
            <a:ext cx="8161020" cy="1362075"/>
          </a:xfrm>
        </p:spPr>
        <p:txBody>
          <a:bodyPr anchor="t"/>
          <a:lstStyle>
            <a:lvl1pPr algn="l">
              <a:defRPr sz="364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2906714"/>
            <a:ext cx="8161020" cy="1500187"/>
          </a:xfrm>
        </p:spPr>
        <p:txBody>
          <a:bodyPr anchor="b"/>
          <a:lstStyle>
            <a:lvl1pPr marL="0" indent="0">
              <a:buNone/>
              <a:defRPr sz="1820">
                <a:solidFill>
                  <a:schemeClr val="tx1">
                    <a:tint val="75000"/>
                  </a:schemeClr>
                </a:solidFill>
              </a:defRPr>
            </a:lvl1pPr>
            <a:lvl2pPr marL="416143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2pPr>
            <a:lvl3pPr marL="832287" indent="0">
              <a:buNone/>
              <a:defRPr sz="1456">
                <a:solidFill>
                  <a:schemeClr val="tx1">
                    <a:tint val="75000"/>
                  </a:schemeClr>
                </a:solidFill>
              </a:defRPr>
            </a:lvl3pPr>
            <a:lvl4pPr marL="1248430" indent="0">
              <a:buNone/>
              <a:defRPr sz="1274">
                <a:solidFill>
                  <a:schemeClr val="tx1">
                    <a:tint val="75000"/>
                  </a:schemeClr>
                </a:solidFill>
              </a:defRPr>
            </a:lvl4pPr>
            <a:lvl5pPr marL="1664574" indent="0">
              <a:buNone/>
              <a:defRPr sz="1274">
                <a:solidFill>
                  <a:schemeClr val="tx1">
                    <a:tint val="75000"/>
                  </a:schemeClr>
                </a:solidFill>
              </a:defRPr>
            </a:lvl5pPr>
            <a:lvl6pPr marL="2080717" indent="0">
              <a:buNone/>
              <a:defRPr sz="1274">
                <a:solidFill>
                  <a:schemeClr val="tx1">
                    <a:tint val="75000"/>
                  </a:schemeClr>
                </a:solidFill>
              </a:defRPr>
            </a:lvl6pPr>
            <a:lvl7pPr marL="2496861" indent="0">
              <a:buNone/>
              <a:defRPr sz="1274">
                <a:solidFill>
                  <a:schemeClr val="tx1">
                    <a:tint val="75000"/>
                  </a:schemeClr>
                </a:solidFill>
              </a:defRPr>
            </a:lvl7pPr>
            <a:lvl8pPr marL="2913004" indent="0">
              <a:buNone/>
              <a:defRPr sz="1274">
                <a:solidFill>
                  <a:schemeClr val="tx1">
                    <a:tint val="75000"/>
                  </a:schemeClr>
                </a:solidFill>
              </a:defRPr>
            </a:lvl8pPr>
            <a:lvl9pPr marL="3329148" indent="0">
              <a:buNone/>
              <a:defRPr sz="12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79C98B-2F81-45B4-A2A9-A327FDCAFBEC}" type="datetimeFigureOut">
              <a:rPr lang="en-US" smtClean="0"/>
              <a:pPr>
                <a:defRPr/>
              </a:pPr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D53E-70A7-4D51-9BF4-F394A44656FC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1600201"/>
            <a:ext cx="4240530" cy="4525963"/>
          </a:xfrm>
        </p:spPr>
        <p:txBody>
          <a:bodyPr/>
          <a:lstStyle>
            <a:lvl1pPr>
              <a:defRPr sz="2549"/>
            </a:lvl1pPr>
            <a:lvl2pPr>
              <a:defRPr sz="2184"/>
            </a:lvl2pPr>
            <a:lvl3pPr>
              <a:defRPr sz="1820"/>
            </a:lvl3pPr>
            <a:lvl4pPr>
              <a:defRPr sz="1638"/>
            </a:lvl4pPr>
            <a:lvl5pPr>
              <a:defRPr sz="1638"/>
            </a:lvl5pPr>
            <a:lvl6pPr>
              <a:defRPr sz="1638"/>
            </a:lvl6pPr>
            <a:lvl7pPr>
              <a:defRPr sz="1638"/>
            </a:lvl7pPr>
            <a:lvl8pPr>
              <a:defRPr sz="1638"/>
            </a:lvl8pPr>
            <a:lvl9pPr>
              <a:defRPr sz="163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1600201"/>
            <a:ext cx="4240530" cy="4525963"/>
          </a:xfrm>
        </p:spPr>
        <p:txBody>
          <a:bodyPr/>
          <a:lstStyle>
            <a:lvl1pPr>
              <a:defRPr sz="2549"/>
            </a:lvl1pPr>
            <a:lvl2pPr>
              <a:defRPr sz="2184"/>
            </a:lvl2pPr>
            <a:lvl3pPr>
              <a:defRPr sz="1820"/>
            </a:lvl3pPr>
            <a:lvl4pPr>
              <a:defRPr sz="1638"/>
            </a:lvl4pPr>
            <a:lvl5pPr>
              <a:defRPr sz="1638"/>
            </a:lvl5pPr>
            <a:lvl6pPr>
              <a:defRPr sz="1638"/>
            </a:lvl6pPr>
            <a:lvl7pPr>
              <a:defRPr sz="1638"/>
            </a:lvl7pPr>
            <a:lvl8pPr>
              <a:defRPr sz="1638"/>
            </a:lvl8pPr>
            <a:lvl9pPr>
              <a:defRPr sz="163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544116-8F0D-4CC3-A51A-F8E3C8ADA2A3}" type="datetimeFigureOut">
              <a:rPr lang="en-US" smtClean="0"/>
              <a:pPr>
                <a:defRPr/>
              </a:pPr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C1CB8-F86A-4C6A-A8C6-4F23570DAAF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1535113"/>
            <a:ext cx="4242197" cy="639762"/>
          </a:xfrm>
        </p:spPr>
        <p:txBody>
          <a:bodyPr anchor="b"/>
          <a:lstStyle>
            <a:lvl1pPr marL="0" indent="0">
              <a:buNone/>
              <a:defRPr sz="2184" b="1"/>
            </a:lvl1pPr>
            <a:lvl2pPr marL="416143" indent="0">
              <a:buNone/>
              <a:defRPr sz="1820" b="1"/>
            </a:lvl2pPr>
            <a:lvl3pPr marL="832287" indent="0">
              <a:buNone/>
              <a:defRPr sz="1638" b="1"/>
            </a:lvl3pPr>
            <a:lvl4pPr marL="1248430" indent="0">
              <a:buNone/>
              <a:defRPr sz="1456" b="1"/>
            </a:lvl4pPr>
            <a:lvl5pPr marL="1664574" indent="0">
              <a:buNone/>
              <a:defRPr sz="1456" b="1"/>
            </a:lvl5pPr>
            <a:lvl6pPr marL="2080717" indent="0">
              <a:buNone/>
              <a:defRPr sz="1456" b="1"/>
            </a:lvl6pPr>
            <a:lvl7pPr marL="2496861" indent="0">
              <a:buNone/>
              <a:defRPr sz="1456" b="1"/>
            </a:lvl7pPr>
            <a:lvl8pPr marL="2913004" indent="0">
              <a:buNone/>
              <a:defRPr sz="1456" b="1"/>
            </a:lvl8pPr>
            <a:lvl9pPr marL="3329148" indent="0">
              <a:buNone/>
              <a:defRPr sz="14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2174876"/>
            <a:ext cx="4242197" cy="3951288"/>
          </a:xfrm>
        </p:spPr>
        <p:txBody>
          <a:bodyPr/>
          <a:lstStyle>
            <a:lvl1pPr>
              <a:defRPr sz="2184"/>
            </a:lvl1pPr>
            <a:lvl2pPr>
              <a:defRPr sz="1820"/>
            </a:lvl2pPr>
            <a:lvl3pPr>
              <a:defRPr sz="1638"/>
            </a:lvl3pPr>
            <a:lvl4pPr>
              <a:defRPr sz="1456"/>
            </a:lvl4pPr>
            <a:lvl5pPr>
              <a:defRPr sz="1456"/>
            </a:lvl5pPr>
            <a:lvl6pPr>
              <a:defRPr sz="1456"/>
            </a:lvl6pPr>
            <a:lvl7pPr>
              <a:defRPr sz="1456"/>
            </a:lvl7pPr>
            <a:lvl8pPr>
              <a:defRPr sz="1456"/>
            </a:lvl8pPr>
            <a:lvl9pPr>
              <a:defRPr sz="14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1535113"/>
            <a:ext cx="4243864" cy="639762"/>
          </a:xfrm>
        </p:spPr>
        <p:txBody>
          <a:bodyPr anchor="b"/>
          <a:lstStyle>
            <a:lvl1pPr marL="0" indent="0">
              <a:buNone/>
              <a:defRPr sz="2184" b="1"/>
            </a:lvl1pPr>
            <a:lvl2pPr marL="416143" indent="0">
              <a:buNone/>
              <a:defRPr sz="1820" b="1"/>
            </a:lvl2pPr>
            <a:lvl3pPr marL="832287" indent="0">
              <a:buNone/>
              <a:defRPr sz="1638" b="1"/>
            </a:lvl3pPr>
            <a:lvl4pPr marL="1248430" indent="0">
              <a:buNone/>
              <a:defRPr sz="1456" b="1"/>
            </a:lvl4pPr>
            <a:lvl5pPr marL="1664574" indent="0">
              <a:buNone/>
              <a:defRPr sz="1456" b="1"/>
            </a:lvl5pPr>
            <a:lvl6pPr marL="2080717" indent="0">
              <a:buNone/>
              <a:defRPr sz="1456" b="1"/>
            </a:lvl6pPr>
            <a:lvl7pPr marL="2496861" indent="0">
              <a:buNone/>
              <a:defRPr sz="1456" b="1"/>
            </a:lvl7pPr>
            <a:lvl8pPr marL="2913004" indent="0">
              <a:buNone/>
              <a:defRPr sz="1456" b="1"/>
            </a:lvl8pPr>
            <a:lvl9pPr marL="3329148" indent="0">
              <a:buNone/>
              <a:defRPr sz="14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2174876"/>
            <a:ext cx="4243864" cy="3951288"/>
          </a:xfrm>
        </p:spPr>
        <p:txBody>
          <a:bodyPr/>
          <a:lstStyle>
            <a:lvl1pPr>
              <a:defRPr sz="2184"/>
            </a:lvl1pPr>
            <a:lvl2pPr>
              <a:defRPr sz="1820"/>
            </a:lvl2pPr>
            <a:lvl3pPr>
              <a:defRPr sz="1638"/>
            </a:lvl3pPr>
            <a:lvl4pPr>
              <a:defRPr sz="1456"/>
            </a:lvl4pPr>
            <a:lvl5pPr>
              <a:defRPr sz="1456"/>
            </a:lvl5pPr>
            <a:lvl6pPr>
              <a:defRPr sz="1456"/>
            </a:lvl6pPr>
            <a:lvl7pPr>
              <a:defRPr sz="1456"/>
            </a:lvl7pPr>
            <a:lvl8pPr>
              <a:defRPr sz="1456"/>
            </a:lvl8pPr>
            <a:lvl9pPr>
              <a:defRPr sz="14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3AEF11-DDF2-4D75-B09F-3737F6FF7191}" type="datetimeFigureOut">
              <a:rPr lang="en-US" smtClean="0"/>
              <a:pPr>
                <a:defRPr/>
              </a:pPr>
              <a:t>9/3/2023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A2110-054F-4672-B143-F007DB26857B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D512E1-328C-4DE1-90CA-B9BBEF23749E}" type="datetimeFigureOut">
              <a:rPr lang="en-US" smtClean="0"/>
              <a:pPr>
                <a:defRPr/>
              </a:pPr>
              <a:t>9/3/2023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887D-6D6E-4B8B-A3C9-0AD5ACD446DB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6DCAE-F8EF-41CE-B721-4648BBD43EF7}" type="datetimeFigureOut">
              <a:rPr lang="en-US" smtClean="0"/>
              <a:pPr>
                <a:defRPr/>
              </a:pPr>
              <a:t>9/3/2023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A770-0F1D-452E-BC0D-16E470ADCDB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74638"/>
            <a:ext cx="86410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00201"/>
            <a:ext cx="86410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356350"/>
            <a:ext cx="2240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4D7312B-CC3F-479C-860B-A1082D1529F6}" type="datetimeFigureOut">
              <a:rPr lang="en-US" smtClean="0"/>
              <a:pPr>
                <a:defRPr/>
              </a:pPr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356350"/>
            <a:ext cx="3040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356350"/>
            <a:ext cx="2240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F41DD-9780-46A9-AA4B-DB8E85B35AEE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7" name="Picture 4" descr="CCA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1308100"/>
            <a:ext cx="1760220" cy="554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5"/>
          <p:cNvSpPr txBox="1">
            <a:spLocks noChangeArrowheads="1"/>
          </p:cNvSpPr>
          <p:nvPr userDrawn="1"/>
        </p:nvSpPr>
        <p:spPr bwMode="auto">
          <a:xfrm>
            <a:off x="1760220" y="6521451"/>
            <a:ext cx="7840980" cy="34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638" b="1" dirty="0">
                <a:solidFill>
                  <a:srgbClr val="FF3300"/>
                </a:solidFill>
              </a:rPr>
              <a:t>CCA-Coastal Conservation Association-Skidaway Island Chapter</a:t>
            </a:r>
          </a:p>
        </p:txBody>
      </p:sp>
      <p:pic>
        <p:nvPicPr>
          <p:cNvPr id="9" name="Picture 6" descr="cca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60020" y="1295401"/>
            <a:ext cx="144018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901" r:id="rId3"/>
    <p:sldLayoutId id="2147483902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  <p:sldLayoutId id="2147483900" r:id="rId13"/>
  </p:sldLayoutIdLst>
  <p:txStyles>
    <p:titleStyle>
      <a:lvl1pPr algn="ctr" defTabSz="832287" rtl="0" eaLnBrk="1" latinLnBrk="0" hangingPunct="1">
        <a:spcBef>
          <a:spcPct val="0"/>
        </a:spcBef>
        <a:buNone/>
        <a:defRPr sz="40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2108" indent="-312108" algn="l" defTabSz="832287" rtl="0" eaLnBrk="1" latinLnBrk="0" hangingPunct="1">
        <a:spcBef>
          <a:spcPct val="20000"/>
        </a:spcBef>
        <a:buFont typeface="Arial" pitchFamily="34" charset="0"/>
        <a:buChar char="•"/>
        <a:defRPr sz="2913" kern="1200">
          <a:solidFill>
            <a:schemeClr val="tx1"/>
          </a:solidFill>
          <a:latin typeface="+mn-lt"/>
          <a:ea typeface="+mn-ea"/>
          <a:cs typeface="+mn-cs"/>
        </a:defRPr>
      </a:lvl1pPr>
      <a:lvl2pPr marL="676233" indent="-260090" algn="l" defTabSz="832287" rtl="0" eaLnBrk="1" latinLnBrk="0" hangingPunct="1">
        <a:spcBef>
          <a:spcPct val="20000"/>
        </a:spcBef>
        <a:buFont typeface="Arial" pitchFamily="34" charset="0"/>
        <a:buChar char="–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040359" indent="-208072" algn="l" defTabSz="832287" rtl="0" eaLnBrk="1" latinLnBrk="0" hangingPunct="1">
        <a:spcBef>
          <a:spcPct val="20000"/>
        </a:spcBef>
        <a:buFont typeface="Arial" pitchFamily="34" charset="0"/>
        <a:buChar char="•"/>
        <a:defRPr sz="2184" kern="1200">
          <a:solidFill>
            <a:schemeClr val="tx1"/>
          </a:solidFill>
          <a:latin typeface="+mn-lt"/>
          <a:ea typeface="+mn-ea"/>
          <a:cs typeface="+mn-cs"/>
        </a:defRPr>
      </a:lvl3pPr>
      <a:lvl4pPr marL="1456502" indent="-208072" algn="l" defTabSz="832287" rtl="0" eaLnBrk="1" latinLnBrk="0" hangingPunct="1">
        <a:spcBef>
          <a:spcPct val="20000"/>
        </a:spcBef>
        <a:buFont typeface="Arial" pitchFamily="34" charset="0"/>
        <a:buChar char="–"/>
        <a:defRPr sz="1820" kern="1200">
          <a:solidFill>
            <a:schemeClr val="tx1"/>
          </a:solidFill>
          <a:latin typeface="+mn-lt"/>
          <a:ea typeface="+mn-ea"/>
          <a:cs typeface="+mn-cs"/>
        </a:defRPr>
      </a:lvl4pPr>
      <a:lvl5pPr marL="1872645" indent="-208072" algn="l" defTabSz="832287" rtl="0" eaLnBrk="1" latinLnBrk="0" hangingPunct="1">
        <a:spcBef>
          <a:spcPct val="20000"/>
        </a:spcBef>
        <a:buFont typeface="Arial" pitchFamily="34" charset="0"/>
        <a:buChar char="»"/>
        <a:defRPr sz="1820" kern="1200">
          <a:solidFill>
            <a:schemeClr val="tx1"/>
          </a:solidFill>
          <a:latin typeface="+mn-lt"/>
          <a:ea typeface="+mn-ea"/>
          <a:cs typeface="+mn-cs"/>
        </a:defRPr>
      </a:lvl5pPr>
      <a:lvl6pPr marL="2288789" indent="-208072" algn="l" defTabSz="832287" rtl="0" eaLnBrk="1" latinLnBrk="0" hangingPunct="1">
        <a:spcBef>
          <a:spcPct val="20000"/>
        </a:spcBef>
        <a:buFont typeface="Arial" pitchFamily="34" charset="0"/>
        <a:buChar char="•"/>
        <a:defRPr sz="1820" kern="1200">
          <a:solidFill>
            <a:schemeClr val="tx1"/>
          </a:solidFill>
          <a:latin typeface="+mn-lt"/>
          <a:ea typeface="+mn-ea"/>
          <a:cs typeface="+mn-cs"/>
        </a:defRPr>
      </a:lvl6pPr>
      <a:lvl7pPr marL="2704932" indent="-208072" algn="l" defTabSz="832287" rtl="0" eaLnBrk="1" latinLnBrk="0" hangingPunct="1">
        <a:spcBef>
          <a:spcPct val="20000"/>
        </a:spcBef>
        <a:buFont typeface="Arial" pitchFamily="34" charset="0"/>
        <a:buChar char="•"/>
        <a:defRPr sz="1820" kern="1200">
          <a:solidFill>
            <a:schemeClr val="tx1"/>
          </a:solidFill>
          <a:latin typeface="+mn-lt"/>
          <a:ea typeface="+mn-ea"/>
          <a:cs typeface="+mn-cs"/>
        </a:defRPr>
      </a:lvl7pPr>
      <a:lvl8pPr marL="3121076" indent="-208072" algn="l" defTabSz="832287" rtl="0" eaLnBrk="1" latinLnBrk="0" hangingPunct="1">
        <a:spcBef>
          <a:spcPct val="20000"/>
        </a:spcBef>
        <a:buFont typeface="Arial" pitchFamily="34" charset="0"/>
        <a:buChar char="•"/>
        <a:defRPr sz="1820" kern="1200">
          <a:solidFill>
            <a:schemeClr val="tx1"/>
          </a:solidFill>
          <a:latin typeface="+mn-lt"/>
          <a:ea typeface="+mn-ea"/>
          <a:cs typeface="+mn-cs"/>
        </a:defRPr>
      </a:lvl8pPr>
      <a:lvl9pPr marL="3537219" indent="-208072" algn="l" defTabSz="832287" rtl="0" eaLnBrk="1" latinLnBrk="0" hangingPunct="1">
        <a:spcBef>
          <a:spcPct val="20000"/>
        </a:spcBef>
        <a:buFont typeface="Arial" pitchFamily="34" charset="0"/>
        <a:buChar char="•"/>
        <a:defRPr sz="18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2287" rtl="0" eaLnBrk="1" latinLnBrk="0" hangingPunct="1">
        <a:defRPr sz="1638" kern="1200">
          <a:solidFill>
            <a:schemeClr val="tx1"/>
          </a:solidFill>
          <a:latin typeface="+mn-lt"/>
          <a:ea typeface="+mn-ea"/>
          <a:cs typeface="+mn-cs"/>
        </a:defRPr>
      </a:lvl1pPr>
      <a:lvl2pPr marL="416143" algn="l" defTabSz="832287" rtl="0" eaLnBrk="1" latinLnBrk="0" hangingPunct="1">
        <a:defRPr sz="1638" kern="1200">
          <a:solidFill>
            <a:schemeClr val="tx1"/>
          </a:solidFill>
          <a:latin typeface="+mn-lt"/>
          <a:ea typeface="+mn-ea"/>
          <a:cs typeface="+mn-cs"/>
        </a:defRPr>
      </a:lvl2pPr>
      <a:lvl3pPr marL="832287" algn="l" defTabSz="832287" rtl="0" eaLnBrk="1" latinLnBrk="0" hangingPunct="1">
        <a:defRPr sz="1638" kern="1200">
          <a:solidFill>
            <a:schemeClr val="tx1"/>
          </a:solidFill>
          <a:latin typeface="+mn-lt"/>
          <a:ea typeface="+mn-ea"/>
          <a:cs typeface="+mn-cs"/>
        </a:defRPr>
      </a:lvl3pPr>
      <a:lvl4pPr marL="1248430" algn="l" defTabSz="832287" rtl="0" eaLnBrk="1" latinLnBrk="0" hangingPunct="1">
        <a:defRPr sz="1638" kern="1200">
          <a:solidFill>
            <a:schemeClr val="tx1"/>
          </a:solidFill>
          <a:latin typeface="+mn-lt"/>
          <a:ea typeface="+mn-ea"/>
          <a:cs typeface="+mn-cs"/>
        </a:defRPr>
      </a:lvl4pPr>
      <a:lvl5pPr marL="1664574" algn="l" defTabSz="832287" rtl="0" eaLnBrk="1" latinLnBrk="0" hangingPunct="1">
        <a:defRPr sz="1638" kern="1200">
          <a:solidFill>
            <a:schemeClr val="tx1"/>
          </a:solidFill>
          <a:latin typeface="+mn-lt"/>
          <a:ea typeface="+mn-ea"/>
          <a:cs typeface="+mn-cs"/>
        </a:defRPr>
      </a:lvl5pPr>
      <a:lvl6pPr marL="2080717" algn="l" defTabSz="832287" rtl="0" eaLnBrk="1" latinLnBrk="0" hangingPunct="1">
        <a:defRPr sz="1638" kern="1200">
          <a:solidFill>
            <a:schemeClr val="tx1"/>
          </a:solidFill>
          <a:latin typeface="+mn-lt"/>
          <a:ea typeface="+mn-ea"/>
          <a:cs typeface="+mn-cs"/>
        </a:defRPr>
      </a:lvl6pPr>
      <a:lvl7pPr marL="2496861" algn="l" defTabSz="832287" rtl="0" eaLnBrk="1" latinLnBrk="0" hangingPunct="1">
        <a:defRPr sz="1638" kern="1200">
          <a:solidFill>
            <a:schemeClr val="tx1"/>
          </a:solidFill>
          <a:latin typeface="+mn-lt"/>
          <a:ea typeface="+mn-ea"/>
          <a:cs typeface="+mn-cs"/>
        </a:defRPr>
      </a:lvl7pPr>
      <a:lvl8pPr marL="2913004" algn="l" defTabSz="832287" rtl="0" eaLnBrk="1" latinLnBrk="0" hangingPunct="1">
        <a:defRPr sz="1638" kern="1200">
          <a:solidFill>
            <a:schemeClr val="tx1"/>
          </a:solidFill>
          <a:latin typeface="+mn-lt"/>
          <a:ea typeface="+mn-ea"/>
          <a:cs typeface="+mn-cs"/>
        </a:defRPr>
      </a:lvl8pPr>
      <a:lvl9pPr marL="3329148" algn="l" defTabSz="832287" rtl="0" eaLnBrk="1" latinLnBrk="0" hangingPunct="1">
        <a:defRPr sz="16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255A9-FC47-C11F-C9A6-8DA562DB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4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400" b="1" i="1" u="sng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CCA Calendar of Events 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014F3-AF42-D757-49DF-D023A10FF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6143" lvl="1" indent="0">
              <a:buNone/>
            </a:pPr>
            <a:endParaRPr lang="en-US" sz="1236" b="1" i="1" u="sng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C50639-3EBD-A5CF-AAE2-EF9EA295219E}"/>
              </a:ext>
            </a:extLst>
          </p:cNvPr>
          <p:cNvSpPr txBox="1"/>
          <p:nvPr/>
        </p:nvSpPr>
        <p:spPr>
          <a:xfrm>
            <a:off x="2286000" y="1752600"/>
            <a:ext cx="7848600" cy="5040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 16	Bluegills &amp; Brews @ 5-6:30 @ the Kid’s Lagoon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 19	New Neighbor’s Reception @ 5-7:00 @ Plantation Club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 23	Cast Away Club @ Kid’s Lagoon @ 9:00 “It’s Turtle Time”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 23	Chatham County Kid’s Water Safety Event @ Tybee Pier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 27 	</a:t>
            </a:r>
            <a:r>
              <a:rPr lang="en-US" sz="16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Landlover’s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Reception @ 4:30-6:30 @ Palmetto Club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 TBA	A 3 Hour Evening Excursion w/Bull River Cruises	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33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 TBA	Scouts Troop #57 “Dad’s &amp; Lad’s” Fishing Event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 9		Seminar @ St Peter’s @ 7:00 w/ Sean Burgess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33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 14		Science Day @ UGA Marine Extension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 5		Fly Tying Clinic w/ Kyler Gartner @ The Landings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 13 	Seminar @ St Peter’s @ 7:00 (“TBD”)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33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 3		Annual Oyster Roast &amp; Pig </a:t>
            </a:r>
            <a:r>
              <a:rPr lang="en-US" sz="1600" b="1" dirty="0" err="1">
                <a:solidFill>
                  <a:srgbClr val="FF33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Pickin</a:t>
            </a:r>
            <a:r>
              <a:rPr lang="en-US" sz="1600" b="1" dirty="0">
                <a:solidFill>
                  <a:srgbClr val="FF33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Event @ Landings Harbor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 11		Seminar @ St Peter’s @ 7:00 (“TBD”)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089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21864</TotalTime>
  <Words>174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 CCA Calendar of Events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 Vaccaro</dc:creator>
  <cp:lastModifiedBy>drdevore43@outlook.com</cp:lastModifiedBy>
  <cp:revision>4625</cp:revision>
  <cp:lastPrinted>2022-12-12T19:36:30Z</cp:lastPrinted>
  <dcterms:created xsi:type="dcterms:W3CDTF">2006-12-05T03:42:19Z</dcterms:created>
  <dcterms:modified xsi:type="dcterms:W3CDTF">2023-09-03T23:51:25Z</dcterms:modified>
</cp:coreProperties>
</file>